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6681900-7623-452D-B10B-2D2369D9B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5EEE05E1-2AD5-4E70-BCCE-563EFF4A2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B23DC25-9742-4FD1-A578-374D94B7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4134265-52DE-462E-A691-AF99255E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ABC3466-CE68-4F03-81D7-3E8DC016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0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79366D9-97FD-48B1-A4B4-1B84FF9C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80DDDA61-6DC6-4274-BB04-87177415D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363BF3C-AEDD-48E5-AD9B-1DF282C7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80FCC7E-F9B1-4467-97BC-EF838AF5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05CF57FF-E6C5-4058-A5BA-EC941BA7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4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21416B89-06CB-40FD-BFC8-BFAC46E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503DBF41-F026-4CE9-A39F-2F27FB38D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6104144-A951-45DA-9E53-96A475F1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6A48DCE1-B38C-43B1-B69B-424747C0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089A56E-D579-4E5B-9BC7-49ADEDA0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4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76ACE8-48E2-4FF6-A220-019CD47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0A2950A-F44F-4A29-A7C9-48AB0B2D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DD89D74-A437-45D5-8A44-B913B9AA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C4C946AE-0422-4D2F-A01F-C7AD3325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4CBBBFB-BCAE-461A-A646-DF5DF2F5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9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23D6EDD-E11D-4B70-ACB4-F919133F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84366C76-0C4D-486A-8B2B-394D2F07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A745587-5437-4CE1-BFD9-9E11BBB7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2F83CB0-F6A9-47DF-AB08-7475B930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D0AEBC4D-C1C1-46F6-9A1D-4E796639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62C351B-8E50-4ABB-B343-50CFDD1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2B46A06B-A7E8-4CF1-B5FC-5D9880190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1283C312-4AFB-486C-941C-1830C019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D9D01FA4-48F6-472D-B295-A290EE21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84BBB7C9-C84B-4DA2-AFEB-CC44059A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1622FE91-A6A7-4294-8CD5-FD1EF5A0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041071B-4ACC-4C0B-8010-55EE26C1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02DABFEE-4855-4B23-B650-7C734C7B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B4582ACB-6D5B-4D5B-AAE2-43F87C61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AD015E86-49DA-4D35-9B83-39F15249F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C5845B01-BB61-4C00-8EFD-327425D2E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D4132EB2-7FDC-4B5F-BF3B-E8DB45DF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7BF0A8BF-CDA2-4095-9655-388E4C04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8E6CDA12-BBD1-4D95-9EAF-BD2960F5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E8B4695-E1C1-4C3A-8498-E82C5B15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A83954AB-01E0-4D17-8BC6-3A800188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3CD218F9-66E0-4BBE-9029-BC57BCA9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0A066C5D-D97F-426B-B051-909FBDF1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9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FDACCAC8-C0FF-4E79-AC41-4B94C25D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DE78DC2E-E04E-4AFF-BB2F-F9D4670A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29759971-4986-45F0-893F-651C58A3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C73C5C3-A5DF-4AEC-B804-99DF3B62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D8A5B16-704B-49F5-9A54-66B4AF8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FCCC7849-662A-418E-AA7F-A1748E227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C6F7DA33-CF23-484F-B38A-5EC7877D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2BF45545-5414-4E8F-B96A-810438C7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EE6F34EC-EA97-4B74-8EBD-AA7ECCAE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7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08FABFE-D999-4273-8E79-21A4A1A0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E1D9C9A5-B8A2-46FF-BBD3-428ED2494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2405B5F3-4E2C-4004-AF13-FE6D33293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BD3B19E5-0548-49A7-A50B-3785DA64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ADD5350D-C7CF-4DE4-BAD9-B002794FE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D9FA63FA-AB4A-46D2-9DE7-3BC49308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A964169C-ADE3-4EF1-AF6E-A07CAD97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A648C4F-DCC3-49D4-987F-A9B488181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C34F9883-CBEC-4D4E-A52B-2F191F799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25F2-49F9-41C3-85F8-DA88B87EAC8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7ACCAC1-BBE3-497B-A5B1-EDE4012FD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76B39268-FFB2-4106-AD93-46C24F40F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F757E-052F-4B72-A221-350E9ADD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8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ieglaudele-mai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6A0171C-5D27-433F-8879-E13BA874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Nar</a:t>
            </a:r>
            <a:r>
              <a:rPr lang="lt-LT" sz="2000" dirty="0" err="1"/>
              <a:t>šyklėje</a:t>
            </a:r>
            <a:r>
              <a:rPr lang="lt-LT" sz="2000" dirty="0"/>
              <a:t> suvedate adresą </a:t>
            </a:r>
            <a:r>
              <a:rPr lang="lt-LT" sz="2000" dirty="0">
                <a:hlinkClick r:id="rId2"/>
              </a:rPr>
              <a:t>www.prieglaudele-main.com</a:t>
            </a:r>
            <a:r>
              <a:rPr lang="lt-LT" sz="2000" dirty="0"/>
              <a:t> ir patenkate į pagrindinį puslapį</a:t>
            </a:r>
            <a:endParaRPr lang="en-US" sz="2000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FAB1CC7F-B134-4057-87A2-951A7A8FC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E711398-78EE-4C85-A9B1-B9E96D9E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02221"/>
            <a:ext cx="9525200" cy="43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72FB24-7331-4290-993D-1B0E4E36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Aprašyme matosi gyvūnų vardas, amžius bei kokiai kategorijai priklauso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4A17C05E-05A4-40D1-B44A-9DC92029F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436" y="1825625"/>
            <a:ext cx="5181127" cy="4351338"/>
          </a:xfrm>
        </p:spPr>
      </p:pic>
    </p:spTree>
    <p:extLst>
      <p:ext uri="{BB962C8B-B14F-4D97-AF65-F5344CB8AC3E}">
        <p14:creationId xmlns:p14="http://schemas.microsoft.com/office/powerpoint/2010/main" val="254890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736C604-166D-420E-8E54-9275E026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Norėdami atsisiųsti visą gyvūnų sąrašą į kompiuterį skiltyje „Priglausk gyvūną“ keliaukite į puslapio apačią ir spauskite „Eksportuoti gyvūnų sąrašą CSV formatu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C762603-FEDE-47D7-9536-86293B61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878" y="2416392"/>
            <a:ext cx="2562244" cy="8810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83C43-7702-4CD2-B669-BBA5EDCE2E2F}"/>
              </a:ext>
            </a:extLst>
          </p:cNvPr>
          <p:cNvSpPr txBox="1"/>
          <p:nvPr/>
        </p:nvSpPr>
        <p:spPr>
          <a:xfrm>
            <a:off x="952500" y="3575050"/>
            <a:ext cx="106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rgbClr val="0070C0"/>
                </a:solidFill>
              </a:rPr>
              <a:t>Paspaudus ant užrašo Jus nukreips į atsisiuntimo langą, spustelėkite </a:t>
            </a:r>
            <a:r>
              <a:rPr lang="lt-LT" dirty="0" err="1">
                <a:solidFill>
                  <a:srgbClr val="0070C0"/>
                </a:solidFill>
              </a:rPr>
              <a:t>Download</a:t>
            </a:r>
            <a:r>
              <a:rPr lang="lt-LT" dirty="0">
                <a:solidFill>
                  <a:srgbClr val="0070C0"/>
                </a:solidFill>
              </a:rPr>
              <a:t> File visigyvunai.csv ir sąrašą pradės siųsti </a:t>
            </a:r>
            <a:r>
              <a:rPr lang="lt-LT" dirty="0" err="1">
                <a:solidFill>
                  <a:srgbClr val="0070C0"/>
                </a:solidFill>
              </a:rPr>
              <a:t>excel</a:t>
            </a:r>
            <a:r>
              <a:rPr lang="lt-LT" dirty="0">
                <a:solidFill>
                  <a:srgbClr val="0070C0"/>
                </a:solidFill>
              </a:rPr>
              <a:t> formatu.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578E390-7A86-4B3D-8232-BD95E1D5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28" y="4576204"/>
            <a:ext cx="3191404" cy="1252540"/>
          </a:xfrm>
          <a:prstGeom prst="rect">
            <a:avLst/>
          </a:prstGeom>
        </p:spPr>
      </p:pic>
      <p:pic>
        <p:nvPicPr>
          <p:cNvPr id="10" name="Paveikslėlis 9">
            <a:extLst>
              <a:ext uri="{FF2B5EF4-FFF2-40B4-BE49-F238E27FC236}">
                <a16:creationId xmlns:a16="http://schemas.microsoft.com/office/drawing/2014/main" id="{77324422-C438-4371-974E-C61418EB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62" y="4498970"/>
            <a:ext cx="3409975" cy="12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8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CD4BC22-1F95-4B15-9098-CA8E161A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Pagrindiniame lange pasirinkę skiltį „Atiduok augintinį“ – galėsite suvesti visą informaciją apie naują gyvūną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3F939E9-77FA-4C8D-84C3-C474C31F2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351" y="1863101"/>
            <a:ext cx="10257297" cy="4351338"/>
          </a:xfrm>
        </p:spPr>
      </p:pic>
    </p:spTree>
    <p:extLst>
      <p:ext uri="{BB962C8B-B14F-4D97-AF65-F5344CB8AC3E}">
        <p14:creationId xmlns:p14="http://schemas.microsoft.com/office/powerpoint/2010/main" val="399954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DC5E589-0404-41B3-9BE4-AAF246D3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Būsite nukreipti į informacijos apie gyvūną suvedimo formą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46D52C44-88C1-4A4A-AAA9-C2A6E20F3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295" y="2115334"/>
            <a:ext cx="8020109" cy="27432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4E74C-F095-4D7A-868B-7D4099985EE0}"/>
              </a:ext>
            </a:extLst>
          </p:cNvPr>
          <p:cNvSpPr txBox="1"/>
          <p:nvPr/>
        </p:nvSpPr>
        <p:spPr>
          <a:xfrm>
            <a:off x="1320800" y="4622800"/>
            <a:ext cx="961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Kategoriją galima pasirinkti, reikia suvesti gyvūno vardą, amžių. Prikabinti nuotrauką, pažymėti ar augintinis turi dokumentus bei pateikti trumpą aprašymą. Viską supildžius spauskite „Pridėti“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5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72BA356-A72D-4AB6-8AE2-50153FEA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Sėkmingai suvedus informaciją, savo gyvūną matysite skiltyje „Priglausk gyvūną“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9F5839E-DC26-4850-9C6D-2C67F4E8C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213" y="1825625"/>
            <a:ext cx="5425574" cy="4351338"/>
          </a:xfrm>
        </p:spPr>
      </p:pic>
    </p:spTree>
    <p:extLst>
      <p:ext uri="{BB962C8B-B14F-4D97-AF65-F5344CB8AC3E}">
        <p14:creationId xmlns:p14="http://schemas.microsoft.com/office/powerpoint/2010/main" val="293217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8181CD8-B18D-4769-ADDA-A8CCB3C2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Jeigu kiltų klausimų, visada galite kreiptis į mus </a:t>
            </a:r>
            <a:r>
              <a:rPr lang="lt-L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CDCAA275-D32C-45F1-9577-A676F8B9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rgbClr val="FF0000"/>
                </a:solidFill>
              </a:rPr>
              <a:t>Žydrūnas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Deividas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Vygandas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Vidmantė</a:t>
            </a:r>
          </a:p>
          <a:p>
            <a:pPr algn="ctr"/>
            <a:r>
              <a:rPr lang="lt-LT" dirty="0">
                <a:solidFill>
                  <a:srgbClr val="FF0000"/>
                </a:solidFill>
              </a:rPr>
              <a:t>Gabija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2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7737590-B87A-489D-9E34-2DAA0E43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Paspaudus skiltį „Apie mus“ galite rasti visą informaciją apie gyvūnų prieglaudos veiklą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FD8150C3-E4AD-444A-AE18-C87FDF5C8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523"/>
            <a:ext cx="10515600" cy="3881542"/>
          </a:xfrm>
        </p:spPr>
      </p:pic>
    </p:spTree>
    <p:extLst>
      <p:ext uri="{BB962C8B-B14F-4D97-AF65-F5344CB8AC3E}">
        <p14:creationId xmlns:p14="http://schemas.microsoft.com/office/powerpoint/2010/main" val="168087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0079E03-5C69-4837-8AF7-F07F3A06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Pagrindiniame lange galima susikurti paskyrą, spaudžiate mygtuką „Registruotis“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38080F89-F08C-4119-B6AB-8A78573BA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337209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9A506E8-32AC-4C29-B4F1-D332114F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Sistema nukreipia į registracijos formą, suvedus prašomus duomenis, spaudžiate „Registruotis“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BDBFE91E-1EDC-43F3-B075-7F1A21559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568" y="2019364"/>
            <a:ext cx="3378882" cy="3958841"/>
          </a:xfrm>
        </p:spPr>
      </p:pic>
    </p:spTree>
    <p:extLst>
      <p:ext uri="{BB962C8B-B14F-4D97-AF65-F5344CB8AC3E}">
        <p14:creationId xmlns:p14="http://schemas.microsoft.com/office/powerpoint/2010/main" val="200724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5C094B-93B7-4A1B-AF56-21741205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Sėkmingai prisiregistravus, turėsite galimybę prisijungti prie paskyros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Turinio vietos rezervavimo ženklas 4">
            <a:extLst>
              <a:ext uri="{FF2B5EF4-FFF2-40B4-BE49-F238E27FC236}">
                <a16:creationId xmlns:a16="http://schemas.microsoft.com/office/drawing/2014/main" id="{B3083CAD-D8C6-4338-9D18-F5F75BA34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0" y="2767802"/>
            <a:ext cx="3465517" cy="2924797"/>
          </a:xfrm>
        </p:spPr>
      </p:pic>
    </p:spTree>
    <p:extLst>
      <p:ext uri="{BB962C8B-B14F-4D97-AF65-F5344CB8AC3E}">
        <p14:creationId xmlns:p14="http://schemas.microsoft.com/office/powerpoint/2010/main" val="215434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4E9799A-E672-4C76-B28E-5A09DC82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Jeigu paskyrą esate susikūrę ankščiau, galite spausti „Prisijungti“</a:t>
            </a:r>
            <a:br>
              <a:rPr lang="lt-LT" dirty="0"/>
            </a:br>
            <a:endParaRPr lang="en-US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1E4D75BD-3737-4F81-BA30-9352EE0DA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523"/>
            <a:ext cx="10515600" cy="4167890"/>
          </a:xfrm>
        </p:spPr>
      </p:pic>
    </p:spTree>
    <p:extLst>
      <p:ext uri="{BB962C8B-B14F-4D97-AF65-F5344CB8AC3E}">
        <p14:creationId xmlns:p14="http://schemas.microsoft.com/office/powerpoint/2010/main" val="200109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2A70B2E-5486-4964-8590-87C4E9D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lt-LT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Prisijungimo lange prašoma suvesti vartotojo vardą bei slaptažodį, kurį susikūrėte registracijos metu. Suvedus savo duomenis, spaudžiate mygtuką „Prisijungti“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0D453363-53B1-4220-AB12-039ED194E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1881" y="3046247"/>
            <a:ext cx="3357255" cy="2833427"/>
          </a:xfrm>
        </p:spPr>
      </p:pic>
    </p:spTree>
    <p:extLst>
      <p:ext uri="{BB962C8B-B14F-4D97-AF65-F5344CB8AC3E}">
        <p14:creationId xmlns:p14="http://schemas.microsoft.com/office/powerpoint/2010/main" val="157292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2947619-170B-458A-B5FC-53034D3F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Tinklapio pagrindiniame puslapyje galite rinktis „Priglausk Gyvūną“ ir būsite nukreipti į gyvūnų sąrašą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AC286EE5-35DD-4CAB-97F9-4CCFCCB70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72" y="1825625"/>
            <a:ext cx="9686456" cy="4351338"/>
          </a:xfrm>
        </p:spPr>
      </p:pic>
    </p:spTree>
    <p:extLst>
      <p:ext uri="{BB962C8B-B14F-4D97-AF65-F5344CB8AC3E}">
        <p14:creationId xmlns:p14="http://schemas.microsoft.com/office/powerpoint/2010/main" val="332248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98C5D3D-9522-4666-BE08-5C04A9A3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>
                <a:solidFill>
                  <a:schemeClr val="accent1">
                    <a:lumMod val="75000"/>
                  </a:schemeClr>
                </a:solidFill>
              </a:rPr>
              <a:t>Jame galėsite rinktis gyvūną pagal kategoriją arba peržiūrėti visą gyvūnų sąrašą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241D22F1-1EC3-47F3-BF2B-FBCBB449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32" y="2596346"/>
            <a:ext cx="8143935" cy="2809896"/>
          </a:xfrm>
        </p:spPr>
      </p:pic>
    </p:spTree>
    <p:extLst>
      <p:ext uri="{BB962C8B-B14F-4D97-AF65-F5344CB8AC3E}">
        <p14:creationId xmlns:p14="http://schemas.microsoft.com/office/powerpoint/2010/main" val="4167019646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Plačiaekranė</PresentationFormat>
  <Paragraphs>22</Paragraphs>
  <Slides>15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„Office“ tema</vt:lpstr>
      <vt:lpstr>Naršyklėje suvedate adresą www.prieglaudele-main.com ir patenkate į pagrindinį puslapį</vt:lpstr>
      <vt:lpstr>Paspaudus skiltį „Apie mus“ galite rasti visą informaciją apie gyvūnų prieglaudos veiklą</vt:lpstr>
      <vt:lpstr>Pagrindiniame lange galima susikurti paskyrą, spaudžiate mygtuką „Registruotis“</vt:lpstr>
      <vt:lpstr>Sistema nukreipia į registracijos formą, suvedus prašomus duomenis, spaudžiate „Registruotis“</vt:lpstr>
      <vt:lpstr>Sėkmingai prisiregistravus, turėsite galimybę prisijungti prie paskyros</vt:lpstr>
      <vt:lpstr>Jeigu paskyrą esate susikūrę ankščiau, galite spausti „Prisijungti“ </vt:lpstr>
      <vt:lpstr>  Prisijungimo lange prašoma suvesti vartotojo vardą bei slaptažodį, kurį susikūrėte registracijos metu. Suvedus savo duomenis, spaudžiate mygtuką „Prisijungti“</vt:lpstr>
      <vt:lpstr>Tinklapio pagrindiniame puslapyje galite rinktis „Priglausk Gyvūną“ ir būsite nukreipti į gyvūnų sąrašą</vt:lpstr>
      <vt:lpstr>Jame galėsite rinktis gyvūną pagal kategoriją arba peržiūrėti visą gyvūnų sąrašą</vt:lpstr>
      <vt:lpstr>Aprašyme matosi gyvūnų vardas, amžius bei kokiai kategorijai priklauso</vt:lpstr>
      <vt:lpstr> Norėdami atsisiųsti visą gyvūnų sąrašą į kompiuterį skiltyje „Priglausk gyvūną“ keliaukite į puslapio apačią ir spauskite „Eksportuoti gyvūnų sąrašą CSV formatu</vt:lpstr>
      <vt:lpstr>Pagrindiniame lange pasirinkę skiltį „Atiduok augintinį“ – galėsite suvesti visą informaciją apie naują gyvūną</vt:lpstr>
      <vt:lpstr>Būsite nukreipti į informacijos apie gyvūną suvedimo formą</vt:lpstr>
      <vt:lpstr>Sėkmingai suvedus informaciją, savo gyvūną matysite skiltyje „Priglausk gyvūną“</vt:lpstr>
      <vt:lpstr>Jeigu kiltų klausimų, visada galite kreiptis į mus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Naršyklėje suvedate adresą www.prieglaudele-main.com ir patenkate į pagrindinį puslapį</dc:title>
  <dc:creator>Gabija Driukiene</dc:creator>
  <cp:lastModifiedBy>Gabija Driukiene</cp:lastModifiedBy>
  <cp:revision>1</cp:revision>
  <dcterms:created xsi:type="dcterms:W3CDTF">2022-04-28T23:27:21Z</dcterms:created>
  <dcterms:modified xsi:type="dcterms:W3CDTF">2022-04-28T23:59:11Z</dcterms:modified>
</cp:coreProperties>
</file>